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5FA32-1425-C348-3D9E-CFBDD7312288}" v="15" dt="2020-01-24T19:51:53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sphelp.southtexascollege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8C5B-347E-4579-ABC3-4748AC082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Request Self-Service Portal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36F67-760B-4D69-97B5-939A75A89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Service Desk</a:t>
            </a:r>
          </a:p>
        </p:txBody>
      </p:sp>
    </p:spTree>
    <p:extLst>
      <p:ext uri="{BB962C8B-B14F-4D97-AF65-F5344CB8AC3E}">
        <p14:creationId xmlns:p14="http://schemas.microsoft.com/office/powerpoint/2010/main" val="58515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4F40-5A05-456C-A268-CAA87B25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Supervisor Approval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10F0-150C-4B81-A7FB-8980A09F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0353"/>
            <a:ext cx="8596668" cy="4481010"/>
          </a:xfrm>
        </p:spPr>
        <p:txBody>
          <a:bodyPr/>
          <a:lstStyle/>
          <a:p>
            <a:pPr fontAlgn="base"/>
            <a:r>
              <a:rPr lang="en-US" dirty="0"/>
              <a:t>Click on the ticket and a new window will open with additional information.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To approve or disapprove the request, click on the “</a:t>
            </a:r>
            <a:r>
              <a:rPr lang="en-US" b="1" dirty="0"/>
              <a:t>Disapprove</a:t>
            </a:r>
            <a:r>
              <a:rPr lang="en-US" dirty="0"/>
              <a:t>” button or the “</a:t>
            </a:r>
            <a:r>
              <a:rPr lang="en-US" b="1" dirty="0"/>
              <a:t>Approve</a:t>
            </a:r>
            <a:r>
              <a:rPr lang="en-US" dirty="0"/>
              <a:t>” button to complete the process. 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An email will automatically be sent to the requestor with the decision. 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3C1F8-0B6B-4427-99AA-D0CD587D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" t="3182" r="2589" b="52170"/>
          <a:stretch/>
        </p:blipFill>
        <p:spPr>
          <a:xfrm>
            <a:off x="1644321" y="1930400"/>
            <a:ext cx="2894123" cy="11916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89A73C-4F4B-4B04-9867-B1BD0FF49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r="2577" b="16099"/>
          <a:stretch/>
        </p:blipFill>
        <p:spPr bwMode="auto">
          <a:xfrm>
            <a:off x="1644321" y="3800858"/>
            <a:ext cx="1795245" cy="5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7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8770-103B-4ECF-92D6-BF7FB881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on to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B654-727C-4297-8406-EB540A536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Open any browser (Chrome, Firefox, etc.)</a:t>
            </a:r>
          </a:p>
          <a:p>
            <a:r>
              <a:rPr lang="en-US" i="1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https://isphelp.southtexascollege.edu</a:t>
            </a:r>
            <a:endParaRPr lang="en-US" i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/>
              <a:t>Enter your JagNet credentials: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User Name</a:t>
            </a:r>
            <a:endParaRPr lang="en-US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Password  </a:t>
            </a:r>
          </a:p>
          <a:p>
            <a:r>
              <a:rPr lang="en-US" dirty="0"/>
              <a:t>Click the Sign In button.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C4583-0537-4BC4-9E02-B4C9A6EA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87057"/>
            <a:ext cx="3933725" cy="377958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8772689-5D79-4AB4-9841-0F58DBCE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64" y="4714226"/>
            <a:ext cx="3279222" cy="110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4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E143-E10B-4FD0-85F7-2D85BACF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Service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601D-4F5B-4ECC-B699-67F2FABAD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Create a new ticket </a:t>
            </a:r>
          </a:p>
          <a:p>
            <a:pPr fontAlgn="base"/>
            <a:r>
              <a:rPr lang="en-US" dirty="0"/>
              <a:t>View/Submitted Requests </a:t>
            </a:r>
          </a:p>
          <a:p>
            <a:pPr fontAlgn="base"/>
            <a:r>
              <a:rPr lang="en-US" dirty="0"/>
              <a:t>View/Edit My Profile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49ABA-2661-477F-B8BA-2D9BC0A8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44" y="3429000"/>
            <a:ext cx="8525847" cy="25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7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2C12-38C0-4621-B630-AAA8663D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the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5F6EF-58F5-4B56-84AA-1EF674DB5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Last Name </a:t>
            </a:r>
          </a:p>
          <a:p>
            <a:pPr fontAlgn="base"/>
            <a:r>
              <a:rPr lang="en-US" dirty="0"/>
              <a:t>First Name </a:t>
            </a:r>
          </a:p>
          <a:p>
            <a:pPr fontAlgn="base"/>
            <a:r>
              <a:rPr lang="en-US" dirty="0"/>
              <a:t>Email Address</a:t>
            </a:r>
          </a:p>
          <a:p>
            <a:pPr fontAlgn="base"/>
            <a:r>
              <a:rPr lang="en-US" dirty="0"/>
              <a:t>Etc. 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72638-3517-4F07-A4F7-457ED940E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8" y="3765444"/>
            <a:ext cx="7429880" cy="2766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57C877-B483-493B-A935-0F66162740A6}"/>
              </a:ext>
            </a:extLst>
          </p:cNvPr>
          <p:cNvSpPr/>
          <p:nvPr/>
        </p:nvSpPr>
        <p:spPr>
          <a:xfrm>
            <a:off x="3631007" y="2160589"/>
            <a:ext cx="6096000" cy="64633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dirty="0"/>
              <a:t>This information is automatically entered based on the </a:t>
            </a:r>
            <a:r>
              <a:rPr lang="en-US"/>
              <a:t>Username</a:t>
            </a:r>
            <a:r>
              <a:rPr lang="en-US" dirty="0"/>
              <a:t> and password.</a:t>
            </a:r>
          </a:p>
        </p:txBody>
      </p:sp>
    </p:spTree>
    <p:extLst>
      <p:ext uri="{BB962C8B-B14F-4D97-AF65-F5344CB8AC3E}">
        <p14:creationId xmlns:p14="http://schemas.microsoft.com/office/powerpoint/2010/main" val="312605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8328-47D5-4879-A68A-C6E95321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 the Contact Information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42C5-E2F9-4E63-83FE-9CA5CEFE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0680"/>
            <a:ext cx="8596668" cy="3880773"/>
          </a:xfrm>
        </p:spPr>
        <p:txBody>
          <a:bodyPr/>
          <a:lstStyle/>
          <a:p>
            <a:r>
              <a:rPr lang="en-US" dirty="0"/>
              <a:t>If there are any inaccuracies or blank spaces, click on “</a:t>
            </a:r>
            <a:r>
              <a:rPr lang="en-US" b="1" dirty="0"/>
              <a:t>Home</a:t>
            </a:r>
            <a:r>
              <a:rPr lang="en-US" dirty="0"/>
              <a:t>” in the header.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“</a:t>
            </a:r>
            <a:r>
              <a:rPr lang="en-US" b="1" dirty="0"/>
              <a:t>My Profile</a:t>
            </a:r>
            <a:r>
              <a:rPr lang="en-US" dirty="0"/>
              <a:t>” button and enter the correct or additional information.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Clicking on the “</a:t>
            </a:r>
            <a:r>
              <a:rPr lang="en-US" b="1" dirty="0"/>
              <a:t>Save Changes</a:t>
            </a:r>
            <a:r>
              <a:rPr lang="en-US" dirty="0"/>
              <a:t>” button in the bottom right of the screen.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E17E1-5AD2-4953-94D9-D3A41387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97" y="2378469"/>
            <a:ext cx="4887007" cy="457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8785F-0A4B-4631-8DB7-C1D469B4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97" y="3419408"/>
            <a:ext cx="3116063" cy="1627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0E166-7BC1-4B4B-B416-1787D8888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97" y="5442020"/>
            <a:ext cx="2455599" cy="9040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7CEE51-E877-40C0-A360-31F28B38982C}"/>
              </a:ext>
            </a:extLst>
          </p:cNvPr>
          <p:cNvSpPr/>
          <p:nvPr/>
        </p:nvSpPr>
        <p:spPr>
          <a:xfrm>
            <a:off x="4100860" y="56997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**The corrections or additional information will automatically appear the next time the person logs in. Make sure to fill out everything.</a:t>
            </a:r>
          </a:p>
        </p:txBody>
      </p:sp>
    </p:spTree>
    <p:extLst>
      <p:ext uri="{BB962C8B-B14F-4D97-AF65-F5344CB8AC3E}">
        <p14:creationId xmlns:p14="http://schemas.microsoft.com/office/powerpoint/2010/main" val="417258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6244-EE5E-444C-A370-252200C5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101"/>
          </a:xfrm>
        </p:spPr>
        <p:txBody>
          <a:bodyPr/>
          <a:lstStyle/>
          <a:p>
            <a:r>
              <a:rPr lang="en-US" dirty="0"/>
              <a:t>Creating Tickets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5891-7D8D-4619-AF05-22760B7D6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4361"/>
            <a:ext cx="8596668" cy="3880773"/>
          </a:xfrm>
        </p:spPr>
        <p:txBody>
          <a:bodyPr/>
          <a:lstStyle/>
          <a:p>
            <a:r>
              <a:rPr lang="en-US" dirty="0"/>
              <a:t>Click on “</a:t>
            </a:r>
            <a:r>
              <a:rPr lang="en-US" b="1" dirty="0"/>
              <a:t>Home</a:t>
            </a:r>
            <a:r>
              <a:rPr lang="en-US" dirty="0"/>
              <a:t>” in the header. **To go back to main screen.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Click “</a:t>
            </a:r>
            <a:r>
              <a:rPr lang="en-US" b="1" dirty="0"/>
              <a:t>Create</a:t>
            </a:r>
            <a:r>
              <a:rPr lang="en-US" dirty="0"/>
              <a:t>” to make ticket.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Click the tile that best helps your needs.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BB813-6DE6-4E0F-83B8-FF0960FE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18" y="2132513"/>
            <a:ext cx="4426102" cy="414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14AD9-675C-483F-9721-DF8EEB99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18" y="2847864"/>
            <a:ext cx="1724847" cy="855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3A0898-6CA8-469E-A643-B2CF2CFB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18" y="4178633"/>
            <a:ext cx="5021721" cy="1970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DC6CB2-BD1A-4E43-B850-605E7631081C}"/>
              </a:ext>
            </a:extLst>
          </p:cNvPr>
          <p:cNvSpPr/>
          <p:nvPr/>
        </p:nvSpPr>
        <p:spPr>
          <a:xfrm>
            <a:off x="5710106" y="2228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dirty="0"/>
              <a:t>If more information needed regarding what is included in that tile, click the “</a:t>
            </a:r>
            <a:r>
              <a:rPr lang="en-US" b="1" dirty="0"/>
              <a:t>More Information</a:t>
            </a:r>
            <a:r>
              <a:rPr lang="en-US" dirty="0"/>
              <a:t>” button. </a:t>
            </a:r>
          </a:p>
          <a:p>
            <a:pPr lvl="1" fontAlgn="base"/>
            <a:r>
              <a:rPr lang="en-US" dirty="0"/>
              <a:t>**</a:t>
            </a:r>
            <a:r>
              <a:rPr lang="en-US" sz="1600" dirty="0"/>
              <a:t>To close the information window, click the “</a:t>
            </a:r>
            <a:r>
              <a:rPr lang="en-US" sz="1600" b="1" dirty="0"/>
              <a:t>More Information</a:t>
            </a:r>
            <a:r>
              <a:rPr lang="en-US" sz="1600" dirty="0"/>
              <a:t>” button again. 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D8CA23-7631-4F31-B8A5-F95686A3A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101" y="3502513"/>
            <a:ext cx="2753109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CF45-D51B-453B-BEA3-1D979EE0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57" y="445155"/>
            <a:ext cx="8596668" cy="933974"/>
          </a:xfrm>
        </p:spPr>
        <p:txBody>
          <a:bodyPr/>
          <a:lstStyle/>
          <a:p>
            <a:r>
              <a:rPr lang="en-US" dirty="0"/>
              <a:t>Creating Tickets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F2E4B-8FB7-470A-BFEF-E0F216BF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36" y="1794115"/>
            <a:ext cx="6310695" cy="5312228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sz="2900" dirty="0"/>
              <a:t>For example Creating a ticket:  </a:t>
            </a:r>
          </a:p>
          <a:p>
            <a:pPr fontAlgn="base">
              <a:lnSpc>
                <a:spcPct val="120000"/>
              </a:lnSpc>
            </a:pPr>
            <a:r>
              <a:rPr lang="en-US" sz="2900" dirty="0"/>
              <a:t>Click on “</a:t>
            </a:r>
            <a:r>
              <a:rPr lang="en-US" sz="2900" b="1" dirty="0"/>
              <a:t>Access</a:t>
            </a:r>
            <a:r>
              <a:rPr lang="en-US" sz="2900" dirty="0"/>
              <a:t>” and other options will appear. 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en-US" sz="29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2900" dirty="0"/>
              <a:t> </a:t>
            </a:r>
          </a:p>
          <a:p>
            <a:pPr fontAlgn="base">
              <a:lnSpc>
                <a:spcPct val="120000"/>
              </a:lnSpc>
            </a:pPr>
            <a:r>
              <a:rPr lang="en-US" sz="2900" dirty="0"/>
              <a:t>Click on “</a:t>
            </a:r>
            <a:r>
              <a:rPr lang="en-US" sz="2900" b="1" dirty="0"/>
              <a:t>Applications</a:t>
            </a:r>
            <a:r>
              <a:rPr lang="en-US" sz="2900" dirty="0"/>
              <a:t>” and other options will appear.  </a:t>
            </a:r>
          </a:p>
          <a:p>
            <a:pPr fontAlgn="base">
              <a:lnSpc>
                <a:spcPct val="120000"/>
              </a:lnSpc>
            </a:pPr>
            <a:endParaRPr lang="en-US" sz="2900" dirty="0"/>
          </a:p>
          <a:p>
            <a:pPr marL="0" indent="0" fontAlgn="base">
              <a:lnSpc>
                <a:spcPct val="120000"/>
              </a:lnSpc>
              <a:buNone/>
            </a:pPr>
            <a:endParaRPr lang="en-US" sz="2900" dirty="0"/>
          </a:p>
          <a:p>
            <a:pPr fontAlgn="base">
              <a:lnSpc>
                <a:spcPct val="120000"/>
              </a:lnSpc>
            </a:pPr>
            <a:endParaRPr lang="en-US" sz="2900" dirty="0"/>
          </a:p>
          <a:p>
            <a:pPr marL="0" indent="0" fontAlgn="base">
              <a:lnSpc>
                <a:spcPct val="120000"/>
              </a:lnSpc>
              <a:buNone/>
            </a:pPr>
            <a:endParaRPr lang="en-US" sz="2900" dirty="0"/>
          </a:p>
          <a:p>
            <a:pPr marL="0" indent="0" fontAlgn="base">
              <a:buNone/>
            </a:pPr>
            <a:r>
              <a:rPr lang="en-US" sz="2000" dirty="0"/>
              <a:t> </a:t>
            </a:r>
          </a:p>
          <a:p>
            <a:pPr marL="0" indent="0" fontAlgn="base">
              <a:buNone/>
            </a:pPr>
            <a:r>
              <a:rPr lang="en-US" dirty="0"/>
              <a:t> </a:t>
            </a:r>
          </a:p>
          <a:p>
            <a:pPr marL="0" indent="0" fontAlgn="base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880E01-840C-42A4-B8BB-64DB1F0B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81" y="2707883"/>
            <a:ext cx="1201135" cy="845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B11E1-6280-4D71-A4A2-14D2C3D3A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81" y="4359983"/>
            <a:ext cx="5299837" cy="8809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22E5E4-268D-4FF6-8BD6-FC4448BEE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938" y="2033014"/>
            <a:ext cx="3258898" cy="31435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7B66C5-62F9-4208-8EC7-DC5D5794ACD1}"/>
              </a:ext>
            </a:extLst>
          </p:cNvPr>
          <p:cNvSpPr/>
          <p:nvPr/>
        </p:nvSpPr>
        <p:spPr>
          <a:xfrm>
            <a:off x="7259587" y="1275127"/>
            <a:ext cx="4208477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dirty="0"/>
              <a:t>**Continue to make choices until you are able to complete the ticket. </a:t>
            </a:r>
          </a:p>
        </p:txBody>
      </p:sp>
    </p:spTree>
    <p:extLst>
      <p:ext uri="{BB962C8B-B14F-4D97-AF65-F5344CB8AC3E}">
        <p14:creationId xmlns:p14="http://schemas.microsoft.com/office/powerpoint/2010/main" val="291749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D922-0FDC-4718-9E12-2C0CACB9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Tickets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FE7BC-5C27-49C3-B1EF-5825602C2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click on the tile that you need, complete the information needed below.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requests require supervisor’s approval. If so, there will be a place to enter the email of the supervisor.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“</a:t>
            </a:r>
            <a:r>
              <a:rPr lang="en-US" b="1" dirty="0"/>
              <a:t>Submit Request</a:t>
            </a:r>
            <a:r>
              <a:rPr lang="en-US" dirty="0"/>
              <a:t>” button located in the bottom right of the screen.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F9819-FE1C-4D60-BF95-5585CE6E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191" y="5935706"/>
            <a:ext cx="1419423" cy="562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3E71C-AC0F-43A6-982D-F4770920A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91" y="2630110"/>
            <a:ext cx="4426424" cy="1376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00F27-001E-4400-AB07-202F3373D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73" t="28970" r="2045" b="43269"/>
          <a:stretch/>
        </p:blipFill>
        <p:spPr>
          <a:xfrm>
            <a:off x="1846191" y="4686846"/>
            <a:ext cx="4452351" cy="80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2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FE32-CAFE-4D54-BFC5-6D3B4E4B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Supervisor Approval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F7D59-797E-4358-AAF2-C31AEABBD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8826"/>
            <a:ext cx="8596668" cy="4649574"/>
          </a:xfrm>
        </p:spPr>
        <p:txBody>
          <a:bodyPr/>
          <a:lstStyle/>
          <a:p>
            <a:r>
              <a:rPr lang="en-US" dirty="0"/>
              <a:t>An email is automatically sent to the supervisor alerting them to take action</a:t>
            </a:r>
          </a:p>
          <a:p>
            <a:endParaRPr lang="en-US" dirty="0"/>
          </a:p>
          <a:p>
            <a:endParaRPr lang="en-US" dirty="0"/>
          </a:p>
          <a:p>
            <a:pPr fontAlgn="base"/>
            <a:r>
              <a:rPr lang="en-US" dirty="0"/>
              <a:t>The supervisor logs into the system as detailed above and will note the addition of a fourth button.  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/>
              <a:t>Click on the Pending Approvals button.  </a:t>
            </a:r>
          </a:p>
          <a:p>
            <a:pPr marL="0" indent="0" fontAlgn="base">
              <a:buNone/>
            </a:pPr>
            <a:r>
              <a:rPr lang="en-US" dirty="0"/>
              <a:t>The supervisor will see all tickets that require approval.  </a:t>
            </a:r>
          </a:p>
          <a:p>
            <a:pPr fontAlgn="base"/>
            <a:r>
              <a:rPr lang="en-US" dirty="0"/>
              <a:t>Information includes the following: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/>
              <a:t>Ticket number  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/>
              <a:t>Date ticket created 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/>
              <a:t>Type of ticket 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/>
              <a:t>Information provided by the requestor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54049AB-4007-4356-97B2-AA9B6D447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2" b="4519"/>
          <a:stretch/>
        </p:blipFill>
        <p:spPr>
          <a:xfrm>
            <a:off x="1160661" y="2138584"/>
            <a:ext cx="2600688" cy="546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98E8C6-7A7B-4862-BC57-654916FD8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123" r="66601" b="17878"/>
          <a:stretch/>
        </p:blipFill>
        <p:spPr>
          <a:xfrm>
            <a:off x="5354159" y="4341264"/>
            <a:ext cx="2602760" cy="16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78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A29E084E3F724FA6DD47BB23307588" ma:contentTypeVersion="7" ma:contentTypeDescription="Create a new document." ma:contentTypeScope="" ma:versionID="7ee02cfd90cc4fa2f47a131bd110221c">
  <xsd:schema xmlns:xsd="http://www.w3.org/2001/XMLSchema" xmlns:xs="http://www.w3.org/2001/XMLSchema" xmlns:p="http://schemas.microsoft.com/office/2006/metadata/properties" xmlns:ns3="f7a4ed87-401b-44fb-8ead-ea32b1533f2f" xmlns:ns4="cd2d14f4-ec85-4926-a2d5-f23bfa1c4779" targetNamespace="http://schemas.microsoft.com/office/2006/metadata/properties" ma:root="true" ma:fieldsID="95abf7da71fc0682866b35fdd8561b22" ns3:_="" ns4:_="">
    <xsd:import namespace="f7a4ed87-401b-44fb-8ead-ea32b1533f2f"/>
    <xsd:import namespace="cd2d14f4-ec85-4926-a2d5-f23bfa1c477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4ed87-401b-44fb-8ead-ea32b1533f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14f4-ec85-4926-a2d5-f23bfa1c4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219EA9-C972-4E8D-9AC8-658818ACA1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851290-B693-4B68-BBDC-9326C4EF4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a4ed87-401b-44fb-8ead-ea32b1533f2f"/>
    <ds:schemaRef ds:uri="cd2d14f4-ec85-4926-a2d5-f23bfa1c47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CCFDF6-82D1-4A13-9F0D-066D283D1C25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cd2d14f4-ec85-4926-a2d5-f23bfa1c4779"/>
    <ds:schemaRef ds:uri="f7a4ed87-401b-44fb-8ead-ea32b1533f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208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</vt:lpstr>
      <vt:lpstr>Request Self-Service Portal</vt:lpstr>
      <vt:lpstr>Logging on to Portal</vt:lpstr>
      <vt:lpstr>Select a Service  </vt:lpstr>
      <vt:lpstr>Verify the Contact Information</vt:lpstr>
      <vt:lpstr>Verify the Contact Information </vt:lpstr>
      <vt:lpstr>Creating Tickets </vt:lpstr>
      <vt:lpstr>Creating Tickets </vt:lpstr>
      <vt:lpstr>Creating Tickets </vt:lpstr>
      <vt:lpstr>Supervisor Approval </vt:lpstr>
      <vt:lpstr>Supervisor Approval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 Self-Service Portal</dc:title>
  <dc:creator>Gizelle Lopez</dc:creator>
  <cp:lastModifiedBy>Sonya Moreno</cp:lastModifiedBy>
  <cp:revision>29</cp:revision>
  <dcterms:created xsi:type="dcterms:W3CDTF">2020-01-22T19:56:13Z</dcterms:created>
  <dcterms:modified xsi:type="dcterms:W3CDTF">2020-01-28T16:29:17Z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0x01010052A29E084E3F724FA6DD47BB23307588</vt:lpwstr>
  </property>
</Properties>
</file>